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7" r:id="rId4"/>
    <p:sldId id="258" r:id="rId5"/>
    <p:sldId id="262" r:id="rId6"/>
    <p:sldId id="271" r:id="rId7"/>
    <p:sldId id="264" r:id="rId8"/>
    <p:sldId id="272" r:id="rId9"/>
    <p:sldId id="267" r:id="rId10"/>
    <p:sldId id="266" r:id="rId11"/>
    <p:sldId id="273" r:id="rId12"/>
    <p:sldId id="274" r:id="rId13"/>
    <p:sldId id="275" r:id="rId14"/>
    <p:sldId id="276" r:id="rId15"/>
    <p:sldId id="265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>
        <p:scale>
          <a:sx n="75" d="100"/>
          <a:sy n="75" d="100"/>
        </p:scale>
        <p:origin x="835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uides.rubyonrails.org/getting_started.html#installing-rail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1586" y="1051358"/>
            <a:ext cx="9144000" cy="164149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Emergency Resource Allocation</a:t>
            </a:r>
            <a:br>
              <a:rPr lang="en-US" sz="6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6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(E.R.A.)</a:t>
            </a:r>
            <a:br>
              <a:rPr lang="en-US" sz="6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sz="6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Website</a:t>
            </a:r>
            <a:endParaRPr lang="en-US" sz="6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1585" y="4842132"/>
            <a:ext cx="9113342" cy="104938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Jose Martinez</a:t>
            </a:r>
          </a:p>
          <a:p>
            <a:r>
              <a:rPr lang="en-US" dirty="0" smtClean="0"/>
              <a:t>CSCI 4390</a:t>
            </a:r>
          </a:p>
          <a:p>
            <a:r>
              <a:rPr lang="en-US" dirty="0" smtClean="0"/>
              <a:t>Advisor: Dr. Emmett Tomai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8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421" y="2587464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Demo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93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Learning to use ruby on rails was the most important step to completing the website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What's so good about Ruby on Rails? Why should I learn it?</a:t>
            </a:r>
          </a:p>
        </p:txBody>
      </p:sp>
    </p:spTree>
    <p:extLst>
      <p:ext uri="{BB962C8B-B14F-4D97-AF65-F5344CB8AC3E}">
        <p14:creationId xmlns:p14="http://schemas.microsoft.com/office/powerpoint/2010/main" val="220878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Why L</a:t>
            </a:r>
            <a:r>
              <a:rPr lang="en-US" b="1" u="sng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earn Ruby </a:t>
            </a:r>
            <a:r>
              <a:rPr lang="en-US" b="1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 Rails?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/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Rails </a:t>
            </a:r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is a full stack framework</a:t>
            </a:r>
          </a:p>
          <a:p>
            <a:pPr marL="457200" indent="-457200"/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Ruby is easy to learn with intuitive commands </a:t>
            </a:r>
          </a:p>
          <a:p>
            <a:pPr marL="457200" indent="-457200"/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Rails has a large library that provides helpful  gems for making development quick and easy</a:t>
            </a:r>
          </a:p>
          <a:p>
            <a:pPr marL="457200" indent="-457200"/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Ruby on Rails is also used by websites like:</a:t>
            </a:r>
          </a:p>
          <a:p>
            <a:pPr marL="2300630" lvl="1" indent="-457200"/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Airbnb</a:t>
            </a:r>
          </a:p>
          <a:p>
            <a:pPr marL="2300630" lvl="1" indent="-457200"/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Twitch</a:t>
            </a:r>
          </a:p>
          <a:p>
            <a:pPr marL="2300630" lvl="1" indent="-457200"/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Shopify </a:t>
            </a:r>
          </a:p>
          <a:p>
            <a:pPr marL="2300630" lvl="1" indent="-457200"/>
            <a:r>
              <a:rPr lang="en-US" sz="34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gitHub</a:t>
            </a:r>
            <a:endParaRPr lang="en-US" sz="3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5" y="3347084"/>
            <a:ext cx="1876425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229734"/>
            <a:ext cx="2306320" cy="1297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75" y="5074920"/>
            <a:ext cx="2346139" cy="1236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0" y="5691189"/>
            <a:ext cx="2255520" cy="1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8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Recommended Resources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webpage that will guide the user through a blog webpage setup: </a:t>
            </a:r>
          </a:p>
          <a:p>
            <a:pPr marL="457200" indent="-457200"/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  <a:hlinkClick r:id="rId2"/>
              </a:rPr>
              <a:t>https://guides.rubyonrails.org/getting_started.html#installing-rails</a:t>
            </a:r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457200" indent="-457200"/>
            <a:endParaRPr lang="en-US" sz="3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20" y="3518534"/>
            <a:ext cx="5720080" cy="321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0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Recommended Resources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free online book that covers a Ruby on Rails tutorial in great detail can be found by searching for: </a:t>
            </a:r>
            <a:r>
              <a:rPr lang="en-US" sz="3400" b="1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Learn Web Development with Rails</a:t>
            </a:r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endParaRPr lang="en-US" sz="3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73" t="14788" r="41363" b="55151"/>
          <a:stretch/>
        </p:blipFill>
        <p:spPr>
          <a:xfrm>
            <a:off x="5341389" y="3693622"/>
            <a:ext cx="6587970" cy="27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7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Implementations: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implementation of google maps to improve the location of resource need accuracy. 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prediction of which resources will be needed once a disaster has been declared, </a:t>
            </a:r>
          </a:p>
          <a:p>
            <a:pPr lvl="1"/>
            <a:r>
              <a:rPr lang="en-US" dirty="0"/>
              <a:t>predictions would use the maps data to determine possible quantities of resources while data from previous disasters can help determine which items will be needed. </a:t>
            </a:r>
            <a:endParaRPr lang="en-US" dirty="0" smtClean="0"/>
          </a:p>
          <a:p>
            <a:r>
              <a:rPr lang="en-US" dirty="0" smtClean="0"/>
              <a:t>Estimate total cost of reported damage</a:t>
            </a:r>
          </a:p>
          <a:p>
            <a:pPr lvl="1"/>
            <a:r>
              <a:rPr lang="en-US" dirty="0" smtClean="0"/>
              <a:t>Assign a price tag to each resource type or access some database from a contributing store (like HEB) and calculate the total cost of the resources needed.  </a:t>
            </a:r>
          </a:p>
        </p:txBody>
      </p:sp>
    </p:spTree>
    <p:extLst>
      <p:ext uri="{BB962C8B-B14F-4D97-AF65-F5344CB8AC3E}">
        <p14:creationId xmlns:p14="http://schemas.microsoft.com/office/powerpoint/2010/main" val="329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End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9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039"/>
            <a:ext cx="12192000" cy="47039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75000"/>
              <a:lumOff val="25000"/>
              <a:alpha val="43000"/>
            </a:schemeClr>
          </a:solidFill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Natural disasters occur several times a year and always leave a trail of wreckage and confusion</a:t>
            </a:r>
          </a:p>
          <a:p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To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help speed up the reaction and recovery time of an area 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immediately following a natural disaster. </a:t>
            </a:r>
            <a:endParaRPr lang="en-US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clear view of what materials are being demanded in regions, resources can be allocated where they are needed the most, thus reducing surplus supplies and prioritizing help where it imperative</a:t>
            </a:r>
          </a:p>
        </p:txBody>
      </p:sp>
    </p:spTree>
    <p:extLst>
      <p:ext uri="{BB962C8B-B14F-4D97-AF65-F5344CB8AC3E}">
        <p14:creationId xmlns:p14="http://schemas.microsoft.com/office/powerpoint/2010/main" val="206546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617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7039"/>
            <a:ext cx="12192000" cy="4703921"/>
          </a:xfrm>
          <a:prstGeom prst="rect">
            <a:avLst/>
          </a:prstGeom>
        </p:spPr>
      </p:pic>
      <p:pic>
        <p:nvPicPr>
          <p:cNvPr id="6" name="Mexico Earthquake _ Terrifying moments captured as quake hits _ cell phone video_Full-H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628" y="1246504"/>
            <a:ext cx="10087452" cy="4851121"/>
          </a:xfrm>
        </p:spPr>
      </p:pic>
    </p:spTree>
    <p:extLst>
      <p:ext uri="{BB962C8B-B14F-4D97-AF65-F5344CB8AC3E}">
        <p14:creationId xmlns:p14="http://schemas.microsoft.com/office/powerpoint/2010/main" val="33713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17" y="0"/>
            <a:ext cx="1038336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Goals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974" y="1825625"/>
            <a:ext cx="10369826" cy="2974975"/>
          </a:xfrm>
          <a:solidFill>
            <a:schemeClr val="bg1">
              <a:lumMod val="75000"/>
              <a:lumOff val="25000"/>
              <a:alpha val="63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overall goal of the Emergency Resource Allocation (ERA) Website is to create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website that can help gather, organize, and display resource data in the 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event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of a disaster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</a:p>
          <a:p>
            <a:pPr lvl="0"/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Government users 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should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be able to clearly see which 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areas 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need 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which 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resources. </a:t>
            </a:r>
            <a:endParaRPr lang="en-US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Efficiently organize data and display it 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effectively. 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0"/>
            <a:endParaRPr lang="en-US" b="1" u="none" strike="noStrike" dirty="0">
              <a:solidFill>
                <a:schemeClr val="tx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42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739" t="11321" r="24807" b="6822"/>
          <a:stretch/>
        </p:blipFill>
        <p:spPr>
          <a:xfrm>
            <a:off x="9959006" y="2892287"/>
            <a:ext cx="1977888" cy="186855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Implementation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38739"/>
            <a:ext cx="10233800" cy="4351338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Programming Environment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Ruby on Rails – full framework programming environment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Utilizing bootstrap gem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Running it from the console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Utilizing Notepad as text editor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459" y="365125"/>
            <a:ext cx="1798983" cy="18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Three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kinds of users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Admin User					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   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*All can edit their </a:t>
            </a:r>
          </a:p>
          <a:p>
            <a:pPr lvl="1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ee some information from all other users		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own profiles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Create/Delete disaster pages</a:t>
            </a:r>
          </a:p>
          <a:p>
            <a:pPr lvl="1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Create/Delete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new organizations  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Government level users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Create/Delete disaster pages</a:t>
            </a:r>
          </a:p>
          <a:p>
            <a:pPr lvl="1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iew all resources for their disaster pages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Civilian users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View disaster pages in their state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Create/delete resources</a:t>
            </a:r>
          </a:p>
          <a:p>
            <a:pPr lvl="1"/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Implementation- Sign-up page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71519"/>
            <a:ext cx="2817211" cy="43513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All users sign up at same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00" r="13461"/>
          <a:stretch/>
        </p:blipFill>
        <p:spPr>
          <a:xfrm>
            <a:off x="3937211" y="1690688"/>
            <a:ext cx="7416589" cy="45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Implementation- Sign-up page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63170" cy="4351338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Government users must enter the name of the organization they belong to and a verification code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These fields are set up by Admin level user, then distributed by the organization amongst its employees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999" t="63967" r="20918"/>
          <a:stretch/>
        </p:blipFill>
        <p:spPr>
          <a:xfrm>
            <a:off x="5821023" y="1825625"/>
            <a:ext cx="5532778" cy="329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Implementation- User and Resource Databases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How they relate to each other </a:t>
            </a:r>
          </a:p>
          <a:p>
            <a:pPr lvl="1"/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966279"/>
              </p:ext>
            </p:extLst>
          </p:nvPr>
        </p:nvGraphicFramePr>
        <p:xfrm>
          <a:off x="221650" y="2682240"/>
          <a:ext cx="18542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00"/>
              </a:tblGrid>
              <a:tr h="26606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Disasterevents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begindate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disaster_type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created_at</a:t>
                      </a:r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updated_at</a:t>
                      </a:r>
                      <a:endParaRPr lang="en-US" dirty="0" smtClean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madeby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85154"/>
              </p:ext>
            </p:extLst>
          </p:nvPr>
        </p:nvGraphicFramePr>
        <p:xfrm>
          <a:off x="4214892" y="2669856"/>
          <a:ext cx="22352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resourceitems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resourcename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resourcedescription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disasterevent_id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created_at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updated_at</a:t>
                      </a:r>
                      <a:endParaRPr lang="en-US" dirty="0"/>
                    </a:p>
                  </a:txBody>
                  <a:tcPr/>
                </a:tc>
              </a:tr>
              <a:tr h="2730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madeby</a:t>
                      </a:r>
                      <a:endParaRPr lang="en-US" dirty="0"/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currstatus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askedfor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51614"/>
              </p:ext>
            </p:extLst>
          </p:nvPr>
        </p:nvGraphicFramePr>
        <p:xfrm>
          <a:off x="8964860" y="1201736"/>
          <a:ext cx="2235200" cy="551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/>
              </a:tblGrid>
              <a:tr h="21177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govtusers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last_name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username</a:t>
                      </a:r>
                      <a:endParaRPr lang="en-US" dirty="0"/>
                    </a:p>
                  </a:txBody>
                  <a:tcPr/>
                </a:tc>
              </a:tr>
              <a:tr h="123613">
                <a:tc>
                  <a:txBody>
                    <a:bodyPr/>
                    <a:lstStyle/>
                    <a:p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</a:tr>
              <a:tr h="24214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phone_number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created_at</a:t>
                      </a:r>
                      <a:endParaRPr lang="en-US" dirty="0"/>
                    </a:p>
                  </a:txBody>
                  <a:tcPr/>
                </a:tc>
              </a:tr>
              <a:tr h="2926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updated_at</a:t>
                      </a:r>
                      <a:endParaRPr lang="en-US" dirty="0"/>
                    </a:p>
                  </a:txBody>
                  <a:tcPr/>
                </a:tc>
              </a:tr>
              <a:tr h="21945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password_digest</a:t>
                      </a:r>
                      <a:endParaRPr lang="en-US" dirty="0" smtClean="0"/>
                    </a:p>
                  </a:txBody>
                  <a:tcPr/>
                </a:tc>
              </a:tr>
              <a:tr h="14630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usertype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orgname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orgcode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091954"/>
              </p:ext>
            </p:extLst>
          </p:nvPr>
        </p:nvGraphicFramePr>
        <p:xfrm>
          <a:off x="6575920" y="1225708"/>
          <a:ext cx="22352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organizations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orgname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orgcode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created_at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updated_at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Left Arrow Callout 8"/>
          <p:cNvSpPr/>
          <p:nvPr/>
        </p:nvSpPr>
        <p:spPr>
          <a:xfrm>
            <a:off x="1874548" y="2324893"/>
            <a:ext cx="2199304" cy="109029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Foreign Key</a:t>
            </a:r>
            <a:endParaRPr lang="en-US" dirty="0"/>
          </a:p>
        </p:txBody>
      </p:sp>
      <p:sp>
        <p:nvSpPr>
          <p:cNvPr id="10" name="Bent-Up Arrow 9"/>
          <p:cNvSpPr/>
          <p:nvPr/>
        </p:nvSpPr>
        <p:spPr>
          <a:xfrm flipH="1">
            <a:off x="2919520" y="3445668"/>
            <a:ext cx="1295400" cy="14173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2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154</TotalTime>
  <Words>492</Words>
  <Application>Microsoft Office PowerPoint</Application>
  <PresentationFormat>Widescreen</PresentationFormat>
  <Paragraphs>104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Depth</vt:lpstr>
      <vt:lpstr>Emergency Resource Allocation  (E.R.A.)  Website</vt:lpstr>
      <vt:lpstr>Motivation</vt:lpstr>
      <vt:lpstr>Motivation</vt:lpstr>
      <vt:lpstr>Goals</vt:lpstr>
      <vt:lpstr>Implementation</vt:lpstr>
      <vt:lpstr>Three kinds of users</vt:lpstr>
      <vt:lpstr>Implementation- Sign-up page</vt:lpstr>
      <vt:lpstr>Implementation- Sign-up page</vt:lpstr>
      <vt:lpstr>Implementation- User and Resource Databases</vt:lpstr>
      <vt:lpstr>Demo</vt:lpstr>
      <vt:lpstr>Conclusion</vt:lpstr>
      <vt:lpstr>Why Learn Ruby on Rails? </vt:lpstr>
      <vt:lpstr>Recommended Resources</vt:lpstr>
      <vt:lpstr>Recommended Resources</vt:lpstr>
      <vt:lpstr>Future Implementations:</vt:lpstr>
      <vt:lpstr>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Resource Allocation  (E.R.A.)  Website</dc:title>
  <dc:creator>Jose Martinez</dc:creator>
  <cp:lastModifiedBy>Jose Martinez</cp:lastModifiedBy>
  <cp:revision>15</cp:revision>
  <dcterms:created xsi:type="dcterms:W3CDTF">2018-12-07T13:04:04Z</dcterms:created>
  <dcterms:modified xsi:type="dcterms:W3CDTF">2018-12-13T11:25:30Z</dcterms:modified>
</cp:coreProperties>
</file>